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12192000" cy="6858000"/>
  <p:notesSz cx="7099300" cy="102346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kob Weber" initials="JW" lastIdx="1" clrIdx="0">
    <p:extLst>
      <p:ext uri="{19B8F6BF-5375-455C-9EA6-DF929625EA0E}">
        <p15:presenceInfo xmlns:p15="http://schemas.microsoft.com/office/powerpoint/2012/main" userId="S::komuju@skanderborg.dk::2b0f6c7f-96f5-4c8a-9ecb-16875575c5a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2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7560282-78CB-4F3D-BB4D-10D673CCBE16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1B98159-175A-4747-9682-401B63153B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753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2693A1-2E08-4033-915F-4CE901F762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EA76869-C35D-4987-891E-C9096DD6C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D191D8-9424-4FDA-A2E2-06E5AEF29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2502DD-625C-4790-9756-BE2BA2F0B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387356-1EE6-4040-9D34-2967E230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91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84F838-3873-4595-BA20-B23219599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3BC3684-CC5B-4628-93E4-8547F66A4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A7E6484-2061-4113-9856-613FF0DBD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62ADF7-4A5F-403D-8E7A-254EB48B9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06A110-E01C-4AF8-A466-31961756F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59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74899B5-D926-43CE-AC9E-2E1EA45C0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0D269CB-E362-44E8-9301-3EDDECC2C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37462CA-2780-40CB-B7C7-83854AE64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1A059F0-8B0E-4F34-B018-1A54ECCD8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4B74DA3-830E-433A-BA0F-A8F3BD82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89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602A2-928B-40F4-B79A-C9ACA018C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D4A15C-B1C9-4E0F-9EF5-BE94F6177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463D13-FFE4-4490-BD13-907578C6A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040E6A-885B-4E26-AEF5-55ADA241F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ED334F5-2D16-4524-B15A-5D8BF2D7A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581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66984B-1C57-4759-A9D4-BD821BEDE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134D37A-A9DD-46A4-842D-CD99B313A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65290AA-E802-4B3E-AE9B-3351867A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526543-D326-4BCC-B1B2-3DC1AFBEF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0D84D0-E048-44A7-9ADF-4C4B3743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052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1F31AD-839B-4D18-97DB-086738933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2B881B2-0EE2-45E8-ADE2-0F185274C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403D398-8F2B-494C-BF8C-550674352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EC0251-F372-4618-BD36-A27F64B0D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1BA7768-719E-4B61-B786-60669838F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87C8C5E-1DA8-428D-B947-D1B3477A0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381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13F1A-1606-44D5-A3F8-34A7EDFC0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000B7D5-BD28-4409-BF0A-F6B2E6817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0DEB36B-DCE0-44BF-9E65-A05257D4E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EE51B110-0728-4150-8423-B9E4579E5F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88F9EBA-D9B5-45F3-A659-A4D927D96E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728E23F-3BB4-46B5-B3BF-A51752384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7655157-C3CD-4781-ACCC-5333AC3A0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C119471-67E0-4BC5-864F-1BAB85D7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0116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AB661-218D-4C43-A00D-49D5D8E43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3FE36DA-3874-41DF-9FE9-A32BCC5DF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B96C150-80F1-45D9-AE9F-AB55E9C7E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83DDEBA-2CE6-468C-BA6C-C98EC4E3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321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DDE1851-D541-448C-A42A-CEAEB78A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DF9047E-AE3B-4ABA-BF2A-5AC36F1F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313F23C-CD4B-4D88-BED9-69E309D0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936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FC0EC-5FA6-445C-A662-5FC9B8524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9A0FCF-9F9D-42BC-B5E8-06289DD60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834558F-0056-4889-AB2E-439E32CC1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09070DE-3C7A-41E7-B97F-C54D53A8B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3D8FBE8-F53B-4DFA-A473-1CB70E0B1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51154EB-06E8-4BAC-9E76-2517F8970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809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B5966F-F862-4034-A212-3E8D91492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8B1C9A1-F310-4D96-A0FB-A055CE41D7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D3EC661-9B0E-4C79-829E-A2BBE2205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231A1D9-EF29-4BA9-B701-2F27ACE1E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87158F-7D5F-49F8-945C-4559FB915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F005BF1-87C9-4940-AEB6-7E589574A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787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FA22083-8D02-4EE0-822B-CCC780AA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54D2DC1-7A6C-4012-BE10-AB3A91ECC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EC7AF8E-54D7-40C3-A1DE-A17C20A216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F6578-923A-48AF-9211-90F843481E79}" type="datetimeFigureOut">
              <a:rPr lang="da-DK" smtClean="0"/>
              <a:t>07-05-2025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771DB6-CF56-4171-B880-58B8BF881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0D77B03-559F-4BEA-A2CB-F6B012B28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039C-3896-47D8-9694-84F56833839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048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DC3CBE-9F15-4985-B53F-8571D7047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7" y="252219"/>
            <a:ext cx="10515600" cy="1325563"/>
          </a:xfrm>
        </p:spPr>
        <p:txBody>
          <a:bodyPr>
            <a:normAutofit/>
          </a:bodyPr>
          <a:lstStyle/>
          <a:p>
            <a:r>
              <a:rPr lang="da-DK" sz="2800" dirty="0"/>
              <a:t>Næste skridt</a:t>
            </a:r>
          </a:p>
        </p:txBody>
      </p:sp>
      <p:pic>
        <p:nvPicPr>
          <p:cNvPr id="11" name="Pladsholder til indhold 10">
            <a:extLst>
              <a:ext uri="{FF2B5EF4-FFF2-40B4-BE49-F238E27FC236}">
                <a16:creationId xmlns:a16="http://schemas.microsoft.com/office/drawing/2014/main" id="{DA1469F4-15B8-4136-BABC-FA11C5B61D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2695" y="524777"/>
            <a:ext cx="9397219" cy="6227994"/>
          </a:xfrm>
        </p:spPr>
      </p:pic>
      <p:sp>
        <p:nvSpPr>
          <p:cNvPr id="12" name="Ellipse 11">
            <a:extLst>
              <a:ext uri="{FF2B5EF4-FFF2-40B4-BE49-F238E27FC236}">
                <a16:creationId xmlns:a16="http://schemas.microsoft.com/office/drawing/2014/main" id="{C8EF4DFA-D320-4402-BFA8-69221CB8625B}"/>
              </a:ext>
            </a:extLst>
          </p:cNvPr>
          <p:cNvSpPr/>
          <p:nvPr/>
        </p:nvSpPr>
        <p:spPr>
          <a:xfrm>
            <a:off x="9087730" y="3896751"/>
            <a:ext cx="2321169" cy="2436472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522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E46C47-236F-436F-BEDB-A931C4C1B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dirty="0"/>
              <a:t>Dagsordenskitse for borgermøde 2 </a:t>
            </a:r>
            <a:r>
              <a:rPr lang="da-DK" sz="4000" dirty="0" err="1"/>
              <a:t>Nissumgaard</a:t>
            </a:r>
            <a:endParaRPr lang="da-DK" sz="400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BD62EA-98AD-40D5-954A-6466315D2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399"/>
            <a:ext cx="10515600" cy="4119563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Velkomst ved politiker 10 min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Projektforslaget som det ser ud nu v. udvikler 20-30 min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Synspunkter fra </a:t>
            </a:r>
            <a:r>
              <a:rPr lang="da-DK" sz="1800" dirty="0">
                <a:solidFill>
                  <a:srgbClr val="000000"/>
                </a:solidFill>
                <a:latin typeface="Calibri" panose="020F0502020204030204" pitchFamily="34" charset="0"/>
              </a:rPr>
              <a:t>lokal repræsentant i dialoggruppen</a:t>
            </a: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20 min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 til refleksion ved bordene 10 min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Spørgsmål og debat (25-30 minutter)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Hvad skal der ske nu? V. SK  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da-DK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Afrunding og opsummering ved politiker 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69740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3229</TotalTime>
  <Words>59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Næste skridt</vt:lpstr>
      <vt:lpstr>Dagsordenskitse for borgermøde 2 Nissumgaard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Jakob Weber</dc:creator>
  <cp:lastModifiedBy>Jakob Weber</cp:lastModifiedBy>
  <cp:revision>22</cp:revision>
  <cp:lastPrinted>2025-04-11T05:34:43Z</cp:lastPrinted>
  <dcterms:created xsi:type="dcterms:W3CDTF">2025-04-09T08:11:22Z</dcterms:created>
  <dcterms:modified xsi:type="dcterms:W3CDTF">2025-05-07T08:37:17Z</dcterms:modified>
</cp:coreProperties>
</file>